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4"/>
  </p:notesMasterIdLst>
  <p:sldIdLst>
    <p:sldId id="256" r:id="rId2"/>
    <p:sldId id="257" r:id="rId3"/>
  </p:sldIdLst>
  <p:sldSz cx="5181600" cy="5187950"/>
  <p:notesSz cx="5181600" cy="5187950"/>
  <p:defaultTextStyle>
    <a:defPPr>
      <a:defRPr lang="de-DE"/>
    </a:defPPr>
    <a:lvl1pPr marL="0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5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02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70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37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05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72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40" algn="l" defTabSz="45716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280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935288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0BFA-6DAA-6242-8560-DE408367D115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388938"/>
            <a:ext cx="1943100" cy="1946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17525" y="2463800"/>
            <a:ext cx="4146550" cy="2335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35288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3E476-E74F-2A46-BAC3-A3199D9D91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965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7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5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02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70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37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05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72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40" algn="l" defTabSz="45716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8620" y="1611627"/>
            <a:ext cx="4404360" cy="111204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77240" y="2939839"/>
            <a:ext cx="3627120" cy="13258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8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85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81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7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73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70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271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0188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56660" y="207759"/>
            <a:ext cx="1165860" cy="442657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9080" y="207759"/>
            <a:ext cx="3411220" cy="442657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5442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17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311" y="3333738"/>
            <a:ext cx="4404360" cy="1030385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9311" y="2198875"/>
            <a:ext cx="4404360" cy="1134864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62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9253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8879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8506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8132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775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7385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701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936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9080" y="1210522"/>
            <a:ext cx="2288540" cy="342380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33980" y="1210522"/>
            <a:ext cx="2288540" cy="342380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071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9080" y="1161285"/>
            <a:ext cx="2289440" cy="48396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6266" indent="0">
              <a:buNone/>
              <a:defRPr sz="1300" b="1"/>
            </a:lvl2pPr>
            <a:lvl3pPr marL="592531" indent="0">
              <a:buNone/>
              <a:defRPr sz="1200" b="1"/>
            </a:lvl3pPr>
            <a:lvl4pPr marL="888797" indent="0">
              <a:buNone/>
              <a:defRPr sz="1000" b="1"/>
            </a:lvl4pPr>
            <a:lvl5pPr marL="1185062" indent="0">
              <a:buNone/>
              <a:defRPr sz="1000" b="1"/>
            </a:lvl5pPr>
            <a:lvl6pPr marL="1481328" indent="0">
              <a:buNone/>
              <a:defRPr sz="1000" b="1"/>
            </a:lvl6pPr>
            <a:lvl7pPr marL="1777594" indent="0">
              <a:buNone/>
              <a:defRPr sz="1000" b="1"/>
            </a:lvl7pPr>
            <a:lvl8pPr marL="2073859" indent="0">
              <a:buNone/>
              <a:defRPr sz="1000" b="1"/>
            </a:lvl8pPr>
            <a:lvl9pPr marL="2370125" indent="0">
              <a:buNone/>
              <a:defRPr sz="1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080" y="1645253"/>
            <a:ext cx="2289440" cy="298907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632181" y="1161285"/>
            <a:ext cx="2290339" cy="48396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6266" indent="0">
              <a:buNone/>
              <a:defRPr sz="1300" b="1"/>
            </a:lvl2pPr>
            <a:lvl3pPr marL="592531" indent="0">
              <a:buNone/>
              <a:defRPr sz="1200" b="1"/>
            </a:lvl3pPr>
            <a:lvl4pPr marL="888797" indent="0">
              <a:buNone/>
              <a:defRPr sz="1000" b="1"/>
            </a:lvl4pPr>
            <a:lvl5pPr marL="1185062" indent="0">
              <a:buNone/>
              <a:defRPr sz="1000" b="1"/>
            </a:lvl5pPr>
            <a:lvl6pPr marL="1481328" indent="0">
              <a:buNone/>
              <a:defRPr sz="1000" b="1"/>
            </a:lvl6pPr>
            <a:lvl7pPr marL="1777594" indent="0">
              <a:buNone/>
              <a:defRPr sz="1000" b="1"/>
            </a:lvl7pPr>
            <a:lvl8pPr marL="2073859" indent="0">
              <a:buNone/>
              <a:defRPr sz="1000" b="1"/>
            </a:lvl8pPr>
            <a:lvl9pPr marL="2370125" indent="0">
              <a:buNone/>
              <a:defRPr sz="1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32181" y="1645253"/>
            <a:ext cx="2290339" cy="298907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1932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664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670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080" y="206557"/>
            <a:ext cx="1704711" cy="879069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25862" y="206557"/>
            <a:ext cx="2896658" cy="44277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9080" y="1085627"/>
            <a:ext cx="1704711" cy="3548702"/>
          </a:xfrm>
        </p:spPr>
        <p:txBody>
          <a:bodyPr/>
          <a:lstStyle>
            <a:lvl1pPr marL="0" indent="0">
              <a:buNone/>
              <a:defRPr sz="900"/>
            </a:lvl1pPr>
            <a:lvl2pPr marL="296266" indent="0">
              <a:buNone/>
              <a:defRPr sz="800"/>
            </a:lvl2pPr>
            <a:lvl3pPr marL="592531" indent="0">
              <a:buNone/>
              <a:defRPr sz="600"/>
            </a:lvl3pPr>
            <a:lvl4pPr marL="888797" indent="0">
              <a:buNone/>
              <a:defRPr sz="600"/>
            </a:lvl4pPr>
            <a:lvl5pPr marL="1185062" indent="0">
              <a:buNone/>
              <a:defRPr sz="600"/>
            </a:lvl5pPr>
            <a:lvl6pPr marL="1481328" indent="0">
              <a:buNone/>
              <a:defRPr sz="600"/>
            </a:lvl6pPr>
            <a:lvl7pPr marL="1777594" indent="0">
              <a:buNone/>
              <a:defRPr sz="600"/>
            </a:lvl7pPr>
            <a:lvl8pPr marL="2073859" indent="0">
              <a:buNone/>
              <a:defRPr sz="600"/>
            </a:lvl8pPr>
            <a:lvl9pPr marL="2370125" indent="0">
              <a:buNone/>
              <a:defRPr sz="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192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5630" y="3631565"/>
            <a:ext cx="3108960" cy="42872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15630" y="463553"/>
            <a:ext cx="3108960" cy="3112770"/>
          </a:xfrm>
        </p:spPr>
        <p:txBody>
          <a:bodyPr/>
          <a:lstStyle>
            <a:lvl1pPr marL="0" indent="0">
              <a:buNone/>
              <a:defRPr sz="2100"/>
            </a:lvl1pPr>
            <a:lvl2pPr marL="296266" indent="0">
              <a:buNone/>
              <a:defRPr sz="1800"/>
            </a:lvl2pPr>
            <a:lvl3pPr marL="592531" indent="0">
              <a:buNone/>
              <a:defRPr sz="1600"/>
            </a:lvl3pPr>
            <a:lvl4pPr marL="888797" indent="0">
              <a:buNone/>
              <a:defRPr sz="1300"/>
            </a:lvl4pPr>
            <a:lvl5pPr marL="1185062" indent="0">
              <a:buNone/>
              <a:defRPr sz="1300"/>
            </a:lvl5pPr>
            <a:lvl6pPr marL="1481328" indent="0">
              <a:buNone/>
              <a:defRPr sz="1300"/>
            </a:lvl6pPr>
            <a:lvl7pPr marL="1777594" indent="0">
              <a:buNone/>
              <a:defRPr sz="1300"/>
            </a:lvl7pPr>
            <a:lvl8pPr marL="2073859" indent="0">
              <a:buNone/>
              <a:defRPr sz="1300"/>
            </a:lvl8pPr>
            <a:lvl9pPr marL="2370125" indent="0">
              <a:buNone/>
              <a:defRPr sz="1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15630" y="4060292"/>
            <a:ext cx="3108960" cy="608863"/>
          </a:xfrm>
        </p:spPr>
        <p:txBody>
          <a:bodyPr/>
          <a:lstStyle>
            <a:lvl1pPr marL="0" indent="0">
              <a:buNone/>
              <a:defRPr sz="900"/>
            </a:lvl1pPr>
            <a:lvl2pPr marL="296266" indent="0">
              <a:buNone/>
              <a:defRPr sz="800"/>
            </a:lvl2pPr>
            <a:lvl3pPr marL="592531" indent="0">
              <a:buNone/>
              <a:defRPr sz="600"/>
            </a:lvl3pPr>
            <a:lvl4pPr marL="888797" indent="0">
              <a:buNone/>
              <a:defRPr sz="600"/>
            </a:lvl4pPr>
            <a:lvl5pPr marL="1185062" indent="0">
              <a:buNone/>
              <a:defRPr sz="600"/>
            </a:lvl5pPr>
            <a:lvl6pPr marL="1481328" indent="0">
              <a:buNone/>
              <a:defRPr sz="600"/>
            </a:lvl6pPr>
            <a:lvl7pPr marL="1777594" indent="0">
              <a:buNone/>
              <a:defRPr sz="600"/>
            </a:lvl7pPr>
            <a:lvl8pPr marL="2073859" indent="0">
              <a:buNone/>
              <a:defRPr sz="600"/>
            </a:lvl8pPr>
            <a:lvl9pPr marL="2370125" indent="0">
              <a:buNone/>
              <a:defRPr sz="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297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9080" y="207759"/>
            <a:ext cx="4663440" cy="864658"/>
          </a:xfrm>
          <a:prstGeom prst="rect">
            <a:avLst/>
          </a:prstGeom>
        </p:spPr>
        <p:txBody>
          <a:bodyPr vert="horz" lIns="59253" tIns="29627" rIns="59253" bIns="2962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9080" y="1210522"/>
            <a:ext cx="4663440" cy="3423807"/>
          </a:xfrm>
          <a:prstGeom prst="rect">
            <a:avLst/>
          </a:prstGeom>
        </p:spPr>
        <p:txBody>
          <a:bodyPr vert="horz" lIns="59253" tIns="29627" rIns="59253" bIns="2962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9080" y="4808462"/>
            <a:ext cx="12090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2/25/2021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70380" y="4808462"/>
            <a:ext cx="16408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713480" y="4808462"/>
            <a:ext cx="12090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246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296266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199" indent="-222199" algn="l" defTabSz="296266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1432" indent="-185166" algn="l" defTabSz="29626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0664" indent="-148133" algn="l" defTabSz="2962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36930" indent="-148133" algn="l" defTabSz="296266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33195" indent="-148133" algn="l" defTabSz="296266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9461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5726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21992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18258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6266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92531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8797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85062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81328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77594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73859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70125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140x14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40x14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8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Spiralblock-140x140_Vorlage.indd</dc:title>
  <dc:creator>setup</dc:creator>
  <cp:lastModifiedBy>Aleksandar Bejic | druck.at</cp:lastModifiedBy>
  <cp:revision>2</cp:revision>
  <dcterms:created xsi:type="dcterms:W3CDTF">2015-01-16T09:21:08Z</dcterms:created>
  <dcterms:modified xsi:type="dcterms:W3CDTF">2021-02-25T13:05:08Z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